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notesMasterIdLst>
    <p:notesMasterId r:id="rId19"/>
  </p:notesMasterIdLst>
  <p:handoutMasterIdLst>
    <p:handoutMasterId r:id="rId20"/>
  </p:handoutMasterIdLst>
  <p:sldIdLst>
    <p:sldId id="260" r:id="rId2"/>
    <p:sldId id="264" r:id="rId3"/>
    <p:sldId id="263" r:id="rId4"/>
    <p:sldId id="262" r:id="rId5"/>
    <p:sldId id="259" r:id="rId6"/>
    <p:sldId id="265" r:id="rId7"/>
    <p:sldId id="258" r:id="rId8"/>
    <p:sldId id="295" r:id="rId9"/>
    <p:sldId id="281" r:id="rId10"/>
    <p:sldId id="283" r:id="rId11"/>
    <p:sldId id="261" r:id="rId12"/>
    <p:sldId id="282" r:id="rId13"/>
    <p:sldId id="284" r:id="rId14"/>
    <p:sldId id="280" r:id="rId15"/>
    <p:sldId id="285" r:id="rId16"/>
    <p:sldId id="296" r:id="rId17"/>
    <p:sldId id="294" r:id="rId18"/>
  </p:sldIdLst>
  <p:sldSz cx="12192000" cy="6858000"/>
  <p:notesSz cx="6858000" cy="9144000"/>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5" autoAdjust="0"/>
    <p:restoredTop sz="94660"/>
  </p:normalViewPr>
  <p:slideViewPr>
    <p:cSldViewPr snapToGrid="0">
      <p:cViewPr varScale="1">
        <p:scale>
          <a:sx n="63" d="100"/>
          <a:sy n="63" d="100"/>
        </p:scale>
        <p:origin x="732" y="52"/>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53" d="100"/>
          <a:sy n="53" d="100"/>
        </p:scale>
        <p:origin x="2580" y="2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EF71E10E-35B8-47D3-9928-6154DA9F5F92}" type="datetime1">
              <a:rPr lang="en-US" smtClean="0"/>
              <a:t>6/5/2024</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A975D426-A9DD-4244-A2CE-1FB6623742C7}" type="slidenum">
              <a:rPr lang="en-US" smtClean="0"/>
              <a:t>‹#›</a:t>
            </a:fld>
            <a:endParaRPr lang="en-US"/>
          </a:p>
        </p:txBody>
      </p:sp>
    </p:spTree>
    <p:extLst>
      <p:ext uri="{BB962C8B-B14F-4D97-AF65-F5344CB8AC3E}">
        <p14:creationId xmlns:p14="http://schemas.microsoft.com/office/powerpoint/2010/main" val="88248445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DF4EEB86-F496-4E4F-8177-5ED3E84B3BB3}" type="datetime1">
              <a:rPr lang="en-US" smtClean="0"/>
              <a:t>6/5/2024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a:t>Click to edit Master text styles</a:t>
            </a:r>
            <a:endParaRPr lang="en-US"/>
          </a:p>
          <a:p>
            <a:pPr lvl="1" rtl="0"/>
            <a:r>
              <a:rPr lang="en-gb"/>
              <a:t>Second level</a:t>
            </a:r>
          </a:p>
          <a:p>
            <a:pPr lvl="2" rtl="0"/>
            <a:r>
              <a:rPr lang="en-gb"/>
              <a:t>Third level</a:t>
            </a:r>
          </a:p>
          <a:p>
            <a:pPr lvl="3" rtl="0"/>
            <a:r>
              <a:rPr lang="en-gb"/>
              <a:t>Fourth level</a:t>
            </a:r>
          </a:p>
          <a:p>
            <a:pPr lvl="4" rtl="0"/>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1B41D33-19C8-4450-B3C5-BE83E9C8F0BC}" type="slidenum">
              <a:rPr lang="en-US" smtClean="0"/>
              <a:t>‹#›</a:t>
            </a:fld>
            <a:endParaRPr lang="en-US"/>
          </a:p>
        </p:txBody>
      </p:sp>
    </p:spTree>
    <p:extLst>
      <p:ext uri="{BB962C8B-B14F-4D97-AF65-F5344CB8AC3E}">
        <p14:creationId xmlns:p14="http://schemas.microsoft.com/office/powerpoint/2010/main" val="3571455252"/>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bing.com/videos/riverview/relatedvideo?q=now+and+then+beatles+song&amp;mid=7D2F4383C678E3B926147D2F4383C678E3B92614&amp;FORM=VIR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udio.com/"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suno.com/"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
          </p:nvPr>
        </p:nvSpPr>
        <p:spPr/>
        <p:txBody>
          <a:bodyPr/>
          <a:lstStyle/>
          <a:p>
            <a:pPr rtl="0"/>
            <a:fld id="{DF4EEB86-F496-4E4F-8177-5ED3E84B3BB3}" type="datetime1">
              <a:rPr lang="en-US" smtClean="0"/>
              <a:t>6/5/2024</a:t>
            </a:fld>
            <a:endParaRPr lang="en-US"/>
          </a:p>
        </p:txBody>
      </p:sp>
      <p:sp>
        <p:nvSpPr>
          <p:cNvPr id="5" name="Slide Number Placeholder 4"/>
          <p:cNvSpPr>
            <a:spLocks noGrp="1"/>
          </p:cNvSpPr>
          <p:nvPr>
            <p:ph type="sldNum" sz="quarter" idx="5"/>
          </p:nvPr>
        </p:nvSpPr>
        <p:spPr/>
        <p:txBody>
          <a:bodyPr/>
          <a:lstStyle/>
          <a:p>
            <a:pPr rtl="0"/>
            <a:fld id="{01B41D33-19C8-4450-B3C5-BE83E9C8F0BC}" type="slidenum">
              <a:rPr lang="en-US" smtClean="0"/>
              <a:t>4</a:t>
            </a:fld>
            <a:endParaRPr lang="en-US"/>
          </a:p>
        </p:txBody>
      </p:sp>
    </p:spTree>
    <p:extLst>
      <p:ext uri="{BB962C8B-B14F-4D97-AF65-F5344CB8AC3E}">
        <p14:creationId xmlns:p14="http://schemas.microsoft.com/office/powerpoint/2010/main" val="3478560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Bing Videos</a:t>
            </a:r>
            <a:endParaRPr lang="en-GB" dirty="0"/>
          </a:p>
        </p:txBody>
      </p:sp>
      <p:sp>
        <p:nvSpPr>
          <p:cNvPr id="4" name="Date Placeholder 3"/>
          <p:cNvSpPr>
            <a:spLocks noGrp="1"/>
          </p:cNvSpPr>
          <p:nvPr>
            <p:ph type="dt" idx="1"/>
          </p:nvPr>
        </p:nvSpPr>
        <p:spPr/>
        <p:txBody>
          <a:bodyPr/>
          <a:lstStyle/>
          <a:p>
            <a:pPr rtl="0"/>
            <a:fld id="{DF4EEB86-F496-4E4F-8177-5ED3E84B3BB3}" type="datetime1">
              <a:rPr lang="en-US" smtClean="0"/>
              <a:t>6/5/2024</a:t>
            </a:fld>
            <a:endParaRPr lang="en-US"/>
          </a:p>
        </p:txBody>
      </p:sp>
      <p:sp>
        <p:nvSpPr>
          <p:cNvPr id="5" name="Slide Number Placeholder 4"/>
          <p:cNvSpPr>
            <a:spLocks noGrp="1"/>
          </p:cNvSpPr>
          <p:nvPr>
            <p:ph type="sldNum" sz="quarter" idx="5"/>
          </p:nvPr>
        </p:nvSpPr>
        <p:spPr/>
        <p:txBody>
          <a:bodyPr/>
          <a:lstStyle/>
          <a:p>
            <a:pPr rtl="0"/>
            <a:fld id="{01B41D33-19C8-4450-B3C5-BE83E9C8F0BC}" type="slidenum">
              <a:rPr lang="en-US" smtClean="0"/>
              <a:t>6</a:t>
            </a:fld>
            <a:endParaRPr lang="en-US"/>
          </a:p>
        </p:txBody>
      </p:sp>
    </p:spTree>
    <p:extLst>
      <p:ext uri="{BB962C8B-B14F-4D97-AF65-F5344CB8AC3E}">
        <p14:creationId xmlns:p14="http://schemas.microsoft.com/office/powerpoint/2010/main" val="1165390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hlinkClick r:id="rId3"/>
              </a:rPr>
              <a:t>Udio</a:t>
            </a:r>
            <a:r>
              <a:rPr lang="en-GB" dirty="0">
                <a:hlinkClick r:id="rId3"/>
              </a:rPr>
              <a:t> | AI Music Generator - Official Website</a:t>
            </a:r>
            <a:endParaRPr lang="en-GB" dirty="0"/>
          </a:p>
          <a:p>
            <a:r>
              <a:rPr lang="en-GB" dirty="0" err="1">
                <a:hlinkClick r:id="rId4"/>
              </a:rPr>
              <a:t>Suno</a:t>
            </a:r>
            <a:endParaRPr lang="en-GB" dirty="0"/>
          </a:p>
          <a:p>
            <a:endParaRPr lang="en-GB" dirty="0"/>
          </a:p>
        </p:txBody>
      </p:sp>
      <p:sp>
        <p:nvSpPr>
          <p:cNvPr id="4" name="Date Placeholder 3"/>
          <p:cNvSpPr>
            <a:spLocks noGrp="1"/>
          </p:cNvSpPr>
          <p:nvPr>
            <p:ph type="dt" idx="1"/>
          </p:nvPr>
        </p:nvSpPr>
        <p:spPr/>
        <p:txBody>
          <a:bodyPr/>
          <a:lstStyle/>
          <a:p>
            <a:pPr rtl="0"/>
            <a:fld id="{DF4EEB86-F496-4E4F-8177-5ED3E84B3BB3}" type="datetime1">
              <a:rPr lang="en-US" smtClean="0"/>
              <a:t>6/5/2024</a:t>
            </a:fld>
            <a:endParaRPr lang="en-US"/>
          </a:p>
        </p:txBody>
      </p:sp>
      <p:sp>
        <p:nvSpPr>
          <p:cNvPr id="5" name="Slide Number Placeholder 4"/>
          <p:cNvSpPr>
            <a:spLocks noGrp="1"/>
          </p:cNvSpPr>
          <p:nvPr>
            <p:ph type="sldNum" sz="quarter" idx="5"/>
          </p:nvPr>
        </p:nvSpPr>
        <p:spPr/>
        <p:txBody>
          <a:bodyPr/>
          <a:lstStyle/>
          <a:p>
            <a:pPr rtl="0"/>
            <a:fld id="{01B41D33-19C8-4450-B3C5-BE83E9C8F0BC}" type="slidenum">
              <a:rPr lang="en-US" smtClean="0"/>
              <a:t>9</a:t>
            </a:fld>
            <a:endParaRPr lang="en-US"/>
          </a:p>
        </p:txBody>
      </p:sp>
    </p:spTree>
    <p:extLst>
      <p:ext uri="{BB962C8B-B14F-4D97-AF65-F5344CB8AC3E}">
        <p14:creationId xmlns:p14="http://schemas.microsoft.com/office/powerpoint/2010/main" val="2872749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50" dirty="0">
                <a:effectLst/>
                <a:latin typeface="Calibri" panose="020F0502020204030204" pitchFamily="34" charset="0"/>
                <a:ea typeface="Calibri" panose="020F0502020204030204" pitchFamily="34" charset="0"/>
              </a:rPr>
              <a:t>The impact of AI on the music industry is multifaceted and likely to be significant. Here are several ways AI is already influencing and is expected to continue impacting the music industry:</a:t>
            </a:r>
          </a:p>
          <a:p>
            <a:r>
              <a:rPr lang="en-GB" sz="1050" dirty="0">
                <a:effectLst/>
                <a:latin typeface="Calibri" panose="020F0502020204030204" pitchFamily="34" charset="0"/>
                <a:ea typeface="Calibri" panose="020F0502020204030204" pitchFamily="34" charset="0"/>
              </a:rPr>
              <a:t>1.	Music Creation: AI algorithms can generate music autonomously or assist composers and producers in creating new compositions. This includes AI-generated music tailored to specific moods, genres, or even personalized to individual preferences. Companies like Amper Music and </a:t>
            </a:r>
            <a:r>
              <a:rPr lang="en-GB" sz="1050" dirty="0" err="1">
                <a:effectLst/>
                <a:latin typeface="Calibri" panose="020F0502020204030204" pitchFamily="34" charset="0"/>
                <a:ea typeface="Calibri" panose="020F0502020204030204" pitchFamily="34" charset="0"/>
              </a:rPr>
              <a:t>Jukedeck</a:t>
            </a:r>
            <a:r>
              <a:rPr lang="en-GB" sz="1050" dirty="0">
                <a:effectLst/>
                <a:latin typeface="Calibri" panose="020F0502020204030204" pitchFamily="34" charset="0"/>
                <a:ea typeface="Calibri" panose="020F0502020204030204" pitchFamily="34" charset="0"/>
              </a:rPr>
              <a:t> are already offering AI-generated music for various purposes.</a:t>
            </a:r>
          </a:p>
          <a:p>
            <a:r>
              <a:rPr lang="en-GB" sz="1050" dirty="0">
                <a:effectLst/>
                <a:latin typeface="Calibri" panose="020F0502020204030204" pitchFamily="34" charset="0"/>
                <a:ea typeface="Calibri" panose="020F0502020204030204" pitchFamily="34" charset="0"/>
              </a:rPr>
              <a:t>2.	Content Curation and Recommendation: Streaming platforms use AI algorithms to </a:t>
            </a:r>
            <a:r>
              <a:rPr lang="en-GB" sz="1050" dirty="0" err="1">
                <a:effectLst/>
                <a:latin typeface="Calibri" panose="020F0502020204030204" pitchFamily="34" charset="0"/>
                <a:ea typeface="Calibri" panose="020F0502020204030204" pitchFamily="34" charset="0"/>
              </a:rPr>
              <a:t>analyze</a:t>
            </a:r>
            <a:r>
              <a:rPr lang="en-GB" sz="1050" dirty="0">
                <a:effectLst/>
                <a:latin typeface="Calibri" panose="020F0502020204030204" pitchFamily="34" charset="0"/>
                <a:ea typeface="Calibri" panose="020F0502020204030204" pitchFamily="34" charset="0"/>
              </a:rPr>
              <a:t> user preferences and </a:t>
            </a:r>
            <a:r>
              <a:rPr lang="en-GB" sz="1050" dirty="0" err="1">
                <a:effectLst/>
                <a:latin typeface="Calibri" panose="020F0502020204030204" pitchFamily="34" charset="0"/>
                <a:ea typeface="Calibri" panose="020F0502020204030204" pitchFamily="34" charset="0"/>
              </a:rPr>
              <a:t>behavior</a:t>
            </a:r>
            <a:r>
              <a:rPr lang="en-GB" sz="1050" dirty="0">
                <a:effectLst/>
                <a:latin typeface="Calibri" panose="020F0502020204030204" pitchFamily="34" charset="0"/>
                <a:ea typeface="Calibri" panose="020F0502020204030204" pitchFamily="34" charset="0"/>
              </a:rPr>
              <a:t> to curate personalized playlists and recommendations. This not only enhances user experience but also helps artists reach new audiences.</a:t>
            </a:r>
          </a:p>
          <a:p>
            <a:r>
              <a:rPr lang="en-GB" sz="1050" dirty="0">
                <a:effectLst/>
                <a:latin typeface="Calibri" panose="020F0502020204030204" pitchFamily="34" charset="0"/>
                <a:ea typeface="Calibri" panose="020F0502020204030204" pitchFamily="34" charset="0"/>
              </a:rPr>
              <a:t>3.	Production and Mixing: AI tools can assist in the production and mixing process, automating certain tasks like mastering, equalization, and noise reduction. This can streamline the production process and make it more accessible to independent artists.</a:t>
            </a:r>
          </a:p>
          <a:p>
            <a:r>
              <a:rPr lang="en-GB" sz="1050" dirty="0">
                <a:effectLst/>
                <a:latin typeface="Calibri" panose="020F0502020204030204" pitchFamily="34" charset="0"/>
                <a:ea typeface="Calibri" panose="020F0502020204030204" pitchFamily="34" charset="0"/>
              </a:rPr>
              <a:t>4.	Copyright and Content Identification: AI-powered content recognition systems help identify and manage copyright issues by detecting unauthorized use of music across various platforms, thus protecting the rights of artists and content creators.</a:t>
            </a:r>
          </a:p>
          <a:p>
            <a:r>
              <a:rPr lang="en-GB" sz="1050" dirty="0">
                <a:effectLst/>
                <a:latin typeface="Calibri" panose="020F0502020204030204" pitchFamily="34" charset="0"/>
                <a:ea typeface="Calibri" panose="020F0502020204030204" pitchFamily="34" charset="0"/>
              </a:rPr>
              <a:t>5.	Live Performances and Concerts: AI technologies like holograms and virtual reality can create immersive live performances, allowing artists to reach audiences in new ways and potentially reducing the logistical challenges of touring.</a:t>
            </a:r>
          </a:p>
          <a:p>
            <a:r>
              <a:rPr lang="en-GB" sz="1050" dirty="0">
                <a:effectLst/>
                <a:latin typeface="Calibri" panose="020F0502020204030204" pitchFamily="34" charset="0"/>
                <a:ea typeface="Calibri" panose="020F0502020204030204" pitchFamily="34" charset="0"/>
              </a:rPr>
              <a:t>6.	Music Analysis and Insights: AI can </a:t>
            </a:r>
            <a:r>
              <a:rPr lang="en-GB" sz="1050" dirty="0" err="1">
                <a:effectLst/>
                <a:latin typeface="Calibri" panose="020F0502020204030204" pitchFamily="34" charset="0"/>
                <a:ea typeface="Calibri" panose="020F0502020204030204" pitchFamily="34" charset="0"/>
              </a:rPr>
              <a:t>analyze</a:t>
            </a:r>
            <a:r>
              <a:rPr lang="en-GB" sz="1050" dirty="0">
                <a:effectLst/>
                <a:latin typeface="Calibri" panose="020F0502020204030204" pitchFamily="34" charset="0"/>
                <a:ea typeface="Calibri" panose="020F0502020204030204" pitchFamily="34" charset="0"/>
              </a:rPr>
              <a:t> vast amounts of music data to provide insights into trends, audience preferences, and market dynamics. This information can be valuable for artists, labels, and marketers in making strategic decisions.</a:t>
            </a:r>
          </a:p>
          <a:p>
            <a:r>
              <a:rPr lang="en-GB" sz="1050" dirty="0">
                <a:effectLst/>
                <a:latin typeface="Calibri" panose="020F0502020204030204" pitchFamily="34" charset="0"/>
                <a:ea typeface="Calibri" panose="020F0502020204030204" pitchFamily="34" charset="0"/>
              </a:rPr>
              <a:t>7.	Collaboration and Remixing: AI tools enable collaborative music creation across geographical boundaries, allowing artists to work together remotely. Additionally, AI can assist in remixing existing tracks or creating new versions of songs, offering fresh interpretations and expanding creative possibilities.</a:t>
            </a:r>
          </a:p>
          <a:p>
            <a:r>
              <a:rPr lang="en-GB" sz="1050" dirty="0">
                <a:effectLst/>
                <a:latin typeface="Calibri" panose="020F0502020204030204" pitchFamily="34" charset="0"/>
                <a:ea typeface="Calibri" panose="020F0502020204030204" pitchFamily="34" charset="0"/>
              </a:rPr>
              <a:t>8.	Enhanced Fan Engagement: AI-powered chatbots and virtual assistants can engage with fans, providing personalized experiences such as answering questions, delivering exclusive content, or even simulating interactions with artists.</a:t>
            </a:r>
          </a:p>
          <a:p>
            <a:endParaRPr lang="en-GB" sz="1050" dirty="0"/>
          </a:p>
        </p:txBody>
      </p:sp>
      <p:sp>
        <p:nvSpPr>
          <p:cNvPr id="4" name="Date Placeholder 3"/>
          <p:cNvSpPr>
            <a:spLocks noGrp="1"/>
          </p:cNvSpPr>
          <p:nvPr>
            <p:ph type="dt" idx="1"/>
          </p:nvPr>
        </p:nvSpPr>
        <p:spPr/>
        <p:txBody>
          <a:bodyPr/>
          <a:lstStyle/>
          <a:p>
            <a:pPr rtl="0"/>
            <a:fld id="{DF4EEB86-F496-4E4F-8177-5ED3E84B3BB3}" type="datetime1">
              <a:rPr lang="en-US" smtClean="0"/>
              <a:t>6/5/2024</a:t>
            </a:fld>
            <a:endParaRPr lang="en-US"/>
          </a:p>
        </p:txBody>
      </p:sp>
      <p:sp>
        <p:nvSpPr>
          <p:cNvPr id="5" name="Slide Number Placeholder 4"/>
          <p:cNvSpPr>
            <a:spLocks noGrp="1"/>
          </p:cNvSpPr>
          <p:nvPr>
            <p:ph type="sldNum" sz="quarter" idx="5"/>
          </p:nvPr>
        </p:nvSpPr>
        <p:spPr/>
        <p:txBody>
          <a:bodyPr/>
          <a:lstStyle/>
          <a:p>
            <a:pPr rtl="0"/>
            <a:fld id="{01B41D33-19C8-4450-B3C5-BE83E9C8F0BC}" type="slidenum">
              <a:rPr lang="en-US" smtClean="0"/>
              <a:t>14</a:t>
            </a:fld>
            <a:endParaRPr lang="en-US"/>
          </a:p>
        </p:txBody>
      </p:sp>
    </p:spTree>
    <p:extLst>
      <p:ext uri="{BB962C8B-B14F-4D97-AF65-F5344CB8AC3E}">
        <p14:creationId xmlns:p14="http://schemas.microsoft.com/office/powerpoint/2010/main" val="390347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rtlCol="0" anchor="b">
            <a:normAutofit/>
          </a:bodyPr>
          <a:lstStyle>
            <a:lvl1pPr>
              <a:defRPr sz="3600">
                <a:solidFill>
                  <a:schemeClr val="tx1">
                    <a:lumMod val="75000"/>
                    <a:lumOff val="25000"/>
                  </a:schemeClr>
                </a:solidFill>
              </a:defRPr>
            </a:lvl1pPr>
          </a:lstStyle>
          <a:p>
            <a:pPr rtl="0"/>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rtlCol="0"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rtlCol="0"/>
          <a:lstStyle/>
          <a:p>
            <a:pPr rtl="0"/>
            <a:fld id="{FE35F4B9-F1B0-40F5-8173-5B51380DB1EB}" type="datetime1">
              <a:rPr lang="en-US" smtClean="0"/>
              <a:t>6/5/2024</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rtlCol="0"/>
          <a:lstStyle/>
          <a:p>
            <a:pPr rtl="0"/>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490017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rtlCol="0"/>
          <a:lstStyle/>
          <a:p>
            <a:pPr rtl="0"/>
            <a:r>
              <a:rPr lang="en-US"/>
              <a:t>Click to edit Master title style</a:t>
            </a:r>
            <a:endParaRPr lang="en-US" dirty="0"/>
          </a:p>
        </p:txBody>
      </p:sp>
      <p:sp>
        <p:nvSpPr>
          <p:cNvPr id="3" name="Vertical Text Placeholder 2"/>
          <p:cNvSpPr>
            <a:spLocks noGrp="1"/>
          </p:cNvSpPr>
          <p:nvPr>
            <p:ph type="body" orient="vert" idx="1"/>
          </p:nvPr>
        </p:nvSpPr>
        <p:spPr/>
        <p:txBody>
          <a:bodyPr vert="eaVert" rtlCol="0" anchor="t"/>
          <a:lstStyle>
            <a:lvl1pPr algn="l">
              <a:defRPr/>
            </a:lvl1pPr>
            <a:lvl2pPr algn="l">
              <a:defRPr/>
            </a:lvl2pPr>
            <a:lvl3pPr algn="l">
              <a:defRPr/>
            </a:lvl3pPr>
            <a:lvl4pPr algn="l">
              <a:defRPr/>
            </a:lvl4pPr>
            <a:lvl5pPr algn="l">
              <a:defRPr/>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US" dirty="0"/>
          </a:p>
        </p:txBody>
      </p:sp>
      <p:sp>
        <p:nvSpPr>
          <p:cNvPr id="4" name="Date Placeholder 3"/>
          <p:cNvSpPr>
            <a:spLocks noGrp="1"/>
          </p:cNvSpPr>
          <p:nvPr>
            <p:ph type="dt" sz="half" idx="10"/>
          </p:nvPr>
        </p:nvSpPr>
        <p:spPr/>
        <p:txBody>
          <a:bodyPr rtlCol="0"/>
          <a:lstStyle/>
          <a:p>
            <a:pPr rtl="0"/>
            <a:fld id="{01801B09-E5B3-4255-99D1-E8D6E12FFBCA}" type="datetime1">
              <a:rPr lang="en-US" smtClean="0"/>
              <a:t>6/5/2024</a:t>
            </a:fld>
            <a:endParaRPr lang="en-US" dirty="0"/>
          </a:p>
        </p:txBody>
      </p:sp>
      <p:sp>
        <p:nvSpPr>
          <p:cNvPr id="5" name="Footer Placeholder 4"/>
          <p:cNvSpPr>
            <a:spLocks noGrp="1"/>
          </p:cNvSpPr>
          <p:nvPr>
            <p:ph type="ftr" sz="quarter" idx="11"/>
          </p:nvPr>
        </p:nvSpPr>
        <p:spPr/>
        <p:txBody>
          <a:bodyPr rtlCol="0"/>
          <a:lstStyle/>
          <a:p>
            <a:pPr rtl="0"/>
            <a:endParaRPr lang="en-US" dirty="0"/>
          </a:p>
        </p:txBody>
      </p:sp>
      <p:sp>
        <p:nvSpPr>
          <p:cNvPr id="6" name="Slide Number Placeholder 5"/>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283591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rtlCol="0" anchor="ctr"/>
          <a:lstStyle>
            <a:lvl1pPr>
              <a:defRPr>
                <a:solidFill>
                  <a:srgbClr val="FFFFFF"/>
                </a:solidFill>
              </a:defRPr>
            </a:lvl1pPr>
          </a:lstStyle>
          <a:p>
            <a:pPr rtl="0"/>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rtlCol="0" anchor="t"/>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rtlCol="0"/>
          <a:lstStyle/>
          <a:p>
            <a:pPr rtl="0"/>
            <a:fld id="{79771E5F-836D-42BC-953F-FC50A1320578}" type="datetime1">
              <a:rPr lang="en-US" smtClean="0"/>
              <a:t>6/5/2024</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rtlCol="0"/>
          <a:lstStyle/>
          <a:p>
            <a:pPr rtl="0"/>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388849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rtlCol="0"/>
          <a:lstStyle/>
          <a:p>
            <a:pPr rtl="0"/>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rtlCol="0"/>
          <a:lstStyle/>
          <a:p>
            <a:pPr rtl="0"/>
            <a:fld id="{3459BC2B-8608-4C92-BFC1-109EE59EA623}" type="datetime1">
              <a:rPr lang="en-US" smtClean="0"/>
              <a:t>6/5/2024</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rtlCol="0"/>
          <a:lstStyle/>
          <a:p>
            <a:pPr rtl="0"/>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852443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rtlCol="0" anchor="b">
            <a:normAutofit/>
          </a:bodyPr>
          <a:lstStyle>
            <a:lvl1pPr algn="l">
              <a:defRPr sz="3600" b="0" cap="all">
                <a:solidFill>
                  <a:schemeClr val="tx1">
                    <a:lumMod val="75000"/>
                    <a:lumOff val="25000"/>
                  </a:schemeClr>
                </a:solidFill>
              </a:defRPr>
            </a:lvl1pPr>
          </a:lstStyle>
          <a:p>
            <a:pPr rtl="0"/>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rtlCol="0"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rtlCol="0"/>
          <a:lstStyle/>
          <a:p>
            <a:pPr rtl="0"/>
            <a:fld id="{5C18D62E-6229-450B-ABA0-A46BB7A2220C}" type="datetime1">
              <a:rPr lang="en-US" smtClean="0"/>
              <a:t>6/5/2024</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rtlCol="0"/>
          <a:lstStyle/>
          <a:p>
            <a:pPr rtl="0"/>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66680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rtlCol="0"/>
          <a:lstStyle/>
          <a:p>
            <a:pPr rtl="0"/>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rtlCol="0">
            <a:normAutofit/>
          </a:body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rtlCol="0">
            <a:normAutofit/>
          </a:body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US" dirty="0"/>
          </a:p>
        </p:txBody>
      </p:sp>
      <p:sp>
        <p:nvSpPr>
          <p:cNvPr id="5" name="Date Placeholder 4"/>
          <p:cNvSpPr>
            <a:spLocks noGrp="1"/>
          </p:cNvSpPr>
          <p:nvPr>
            <p:ph type="dt" sz="half" idx="10"/>
          </p:nvPr>
        </p:nvSpPr>
        <p:spPr/>
        <p:txBody>
          <a:bodyPr rtlCol="0"/>
          <a:lstStyle/>
          <a:p>
            <a:pPr rtl="0"/>
            <a:fld id="{D8A05BE0-1BBE-4892-81AC-B2168C786F75}" type="datetime1">
              <a:rPr lang="en-US" smtClean="0"/>
              <a:t>6/5/2024</a:t>
            </a:fld>
            <a:endParaRPr lang="en-US" dirty="0"/>
          </a:p>
        </p:txBody>
      </p:sp>
      <p:sp>
        <p:nvSpPr>
          <p:cNvPr id="6" name="Footer Placeholder 5"/>
          <p:cNvSpPr>
            <a:spLocks noGrp="1"/>
          </p:cNvSpPr>
          <p:nvPr>
            <p:ph type="ftr" sz="quarter" idx="11"/>
          </p:nvPr>
        </p:nvSpPr>
        <p:spPr/>
        <p:txBody>
          <a:bodyPr rtlCol="0"/>
          <a:lstStyle/>
          <a:p>
            <a:pPr rtl="0"/>
            <a:endParaRPr lang="en-US" dirty="0"/>
          </a:p>
        </p:txBody>
      </p:sp>
      <p:sp>
        <p:nvSpPr>
          <p:cNvPr id="7" name="Slide Number Placeholder 6"/>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2483323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rtlCol="0"/>
          <a:lstStyle/>
          <a:p>
            <a:pPr rtl="0"/>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rtlCol="0"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rtlCol="0" anchor="t">
            <a:normAutofit/>
          </a:body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rtlCol="0"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rtlCol="0" anchor="t">
            <a:normAutofit/>
          </a:body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US" dirty="0"/>
          </a:p>
        </p:txBody>
      </p:sp>
      <p:sp>
        <p:nvSpPr>
          <p:cNvPr id="7" name="Date Placeholder 6"/>
          <p:cNvSpPr>
            <a:spLocks noGrp="1"/>
          </p:cNvSpPr>
          <p:nvPr>
            <p:ph type="dt" sz="half" idx="10"/>
          </p:nvPr>
        </p:nvSpPr>
        <p:spPr/>
        <p:txBody>
          <a:bodyPr rtlCol="0"/>
          <a:lstStyle/>
          <a:p>
            <a:pPr rtl="0"/>
            <a:fld id="{D98B1981-3C58-4D11-A147-F8A0681CD1E5}" type="datetime1">
              <a:rPr lang="en-US" smtClean="0"/>
              <a:t>6/5/2024</a:t>
            </a:fld>
            <a:endParaRPr lang="en-US" dirty="0"/>
          </a:p>
        </p:txBody>
      </p:sp>
      <p:sp>
        <p:nvSpPr>
          <p:cNvPr id="8" name="Footer Placeholder 7"/>
          <p:cNvSpPr>
            <a:spLocks noGrp="1"/>
          </p:cNvSpPr>
          <p:nvPr>
            <p:ph type="ftr" sz="quarter" idx="11"/>
          </p:nvPr>
        </p:nvSpPr>
        <p:spPr/>
        <p:txBody>
          <a:bodyPr rtlCol="0"/>
          <a:lstStyle/>
          <a:p>
            <a:pPr rtl="0"/>
            <a:endParaRPr lang="en-US" dirty="0"/>
          </a:p>
        </p:txBody>
      </p:sp>
      <p:sp>
        <p:nvSpPr>
          <p:cNvPr id="9" name="Slide Number Placeholder 8"/>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748046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rtlCol="0"/>
          <a:lstStyle/>
          <a:p>
            <a:pPr rtl="0"/>
            <a:r>
              <a:rPr lang="en-US"/>
              <a:t>Click to edit Master title style</a:t>
            </a:r>
            <a:endParaRPr lang="en-US" dirty="0"/>
          </a:p>
        </p:txBody>
      </p:sp>
      <p:sp>
        <p:nvSpPr>
          <p:cNvPr id="3" name="Date Placeholder 2"/>
          <p:cNvSpPr>
            <a:spLocks noGrp="1"/>
          </p:cNvSpPr>
          <p:nvPr>
            <p:ph type="dt" sz="half" idx="10"/>
          </p:nvPr>
        </p:nvSpPr>
        <p:spPr/>
        <p:txBody>
          <a:bodyPr rtlCol="0"/>
          <a:lstStyle/>
          <a:p>
            <a:pPr rtl="0"/>
            <a:fld id="{342ED271-FE3F-4F86-A29A-C649AC4E9E09}" type="datetime1">
              <a:rPr lang="en-US" smtClean="0"/>
              <a:t>6/5/2024</a:t>
            </a:fld>
            <a:endParaRPr lang="en-US" dirty="0"/>
          </a:p>
        </p:txBody>
      </p:sp>
      <p:sp>
        <p:nvSpPr>
          <p:cNvPr id="4" name="Footer Placeholder 3"/>
          <p:cNvSpPr>
            <a:spLocks noGrp="1"/>
          </p:cNvSpPr>
          <p:nvPr>
            <p:ph type="ftr" sz="quarter" idx="11"/>
          </p:nvPr>
        </p:nvSpPr>
        <p:spPr/>
        <p:txBody>
          <a:bodyPr rtlCol="0"/>
          <a:lstStyle/>
          <a:p>
            <a:pPr rtl="0"/>
            <a:endParaRPr lang="en-US" dirty="0"/>
          </a:p>
        </p:txBody>
      </p:sp>
      <p:sp>
        <p:nvSpPr>
          <p:cNvPr id="5" name="Slide Number Placeholder 4"/>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12936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p>
            <a:pPr rtl="0"/>
            <a:fld id="{E596831C-B66C-4213-A8C7-0B8BF9EE4B8C}" type="datetime1">
              <a:rPr lang="en-US" smtClean="0"/>
              <a:t>6/5/2024</a:t>
            </a:fld>
            <a:endParaRPr lang="en-US" dirty="0"/>
          </a:p>
        </p:txBody>
      </p:sp>
      <p:sp>
        <p:nvSpPr>
          <p:cNvPr id="3" name="Footer Placeholder 2"/>
          <p:cNvSpPr>
            <a:spLocks noGrp="1"/>
          </p:cNvSpPr>
          <p:nvPr>
            <p:ph type="ftr" sz="quarter" idx="11"/>
          </p:nvPr>
        </p:nvSpPr>
        <p:spPr/>
        <p:txBody>
          <a:bodyPr rtlCol="0"/>
          <a:lstStyle/>
          <a:p>
            <a:pPr rtl="0"/>
            <a:endParaRPr lang="en-US" dirty="0"/>
          </a:p>
        </p:txBody>
      </p:sp>
      <p:sp>
        <p:nvSpPr>
          <p:cNvPr id="4" name="Slide Number Placeholder 3"/>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129494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rtlCol="0" anchor="b">
            <a:normAutofit/>
          </a:bodyPr>
          <a:lstStyle>
            <a:lvl1pPr algn="l">
              <a:defRPr sz="2400" b="0">
                <a:solidFill>
                  <a:srgbClr val="FFFFFF"/>
                </a:solidFill>
              </a:defRPr>
            </a:lvl1pPr>
          </a:lstStyle>
          <a:p>
            <a:pPr rtl="0"/>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rtlCol="0"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rtlCol="0"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rtlCol="0"/>
          <a:lstStyle/>
          <a:p>
            <a:pPr rtl="0"/>
            <a:fld id="{B37C7D90-4A77-446C-81CE-D117E7114A23}" type="datetime1">
              <a:rPr lang="en-US" smtClean="0"/>
              <a:t>6/5/2024</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rtlCol="0"/>
          <a:lstStyle/>
          <a:p>
            <a:pPr rtl="0"/>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rtlCol="0"/>
          <a:lstStyle/>
          <a:p>
            <a:pPr rtl="0"/>
            <a:fld id="{3A98EE3D-8CD1-4C3F-BD1C-C98C9596463C}" type="slidenum">
              <a:rPr lang="en-US" smtClean="0"/>
              <a:pPr/>
              <a:t>‹#›</a:t>
            </a:fld>
            <a:endParaRPr lang="en-US" dirty="0"/>
          </a:p>
        </p:txBody>
      </p:sp>
    </p:spTree>
    <p:extLst>
      <p:ext uri="{BB962C8B-B14F-4D97-AF65-F5344CB8AC3E}">
        <p14:creationId xmlns:p14="http://schemas.microsoft.com/office/powerpoint/2010/main" val="1261766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rtlCol="0" anchor="b">
            <a:normAutofit/>
          </a:bodyPr>
          <a:lstStyle>
            <a:lvl1pPr algn="l">
              <a:defRPr sz="2400" b="0">
                <a:solidFill>
                  <a:schemeClr val="tx1">
                    <a:lumMod val="75000"/>
                    <a:lumOff val="25000"/>
                  </a:schemeClr>
                </a:solidFill>
              </a:defRPr>
            </a:lvl1pPr>
          </a:lstStyle>
          <a:p>
            <a:pPr rtl="0"/>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rtlCol="0"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a:t>Click to edit Master text styles</a:t>
            </a:r>
          </a:p>
        </p:txBody>
      </p:sp>
      <p:sp>
        <p:nvSpPr>
          <p:cNvPr id="5" name="Date Placeholder 4"/>
          <p:cNvSpPr>
            <a:spLocks noGrp="1"/>
          </p:cNvSpPr>
          <p:nvPr>
            <p:ph type="dt" sz="half" idx="10"/>
          </p:nvPr>
        </p:nvSpPr>
        <p:spPr/>
        <p:txBody>
          <a:bodyPr rtlCol="0"/>
          <a:lstStyle/>
          <a:p>
            <a:pPr rtl="0"/>
            <a:fld id="{3A552D4A-6811-400E-B3D6-0E46414D9E26}" type="datetime1">
              <a:rPr lang="en-US" smtClean="0"/>
              <a:t>6/5/2024</a:t>
            </a:fld>
            <a:endParaRPr lang="en-US" dirty="0"/>
          </a:p>
        </p:txBody>
      </p:sp>
      <p:sp>
        <p:nvSpPr>
          <p:cNvPr id="6" name="Footer Placeholder 5"/>
          <p:cNvSpPr>
            <a:spLocks noGrp="1"/>
          </p:cNvSpPr>
          <p:nvPr>
            <p:ph type="ftr" sz="quarter" idx="11"/>
          </p:nvPr>
        </p:nvSpPr>
        <p:spPr/>
        <p:txBody>
          <a:bodyPr rtlCol="0"/>
          <a:lstStyle/>
          <a:p>
            <a:pPr algn="l" rtl="0"/>
            <a:endParaRPr lang="en-US" dirty="0"/>
          </a:p>
        </p:txBody>
      </p:sp>
      <p:sp>
        <p:nvSpPr>
          <p:cNvPr id="7" name="Slide Number Placeholder 6"/>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573289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pPr rtl="0"/>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87D7C6DD-97B6-4D8D-952A-561C76A601BB}" type="datetime1">
              <a:rPr lang="en-US" smtClean="0"/>
              <a:t>6/5/2024</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pPr rtl="0"/>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0089789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11" r:id="rId5"/>
    <p:sldLayoutId id="2147483760" r:id="rId6"/>
    <p:sldLayoutId id="2147483762" r:id="rId7"/>
    <p:sldLayoutId id="2147483706" r:id="rId8"/>
    <p:sldLayoutId id="2147483709" r:id="rId9"/>
    <p:sldLayoutId id="2147483707" r:id="rId10"/>
    <p:sldLayoutId id="2147483708" r:id="rId11"/>
  </p:sldLayoutIdLst>
  <p:hf sldNum="0" hdr="0" ftr="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62972-3449-42D1-8185-B4BEFD52AB44}"/>
              </a:ext>
            </a:extLst>
          </p:cNvPr>
          <p:cNvSpPr>
            <a:spLocks noGrp="1"/>
          </p:cNvSpPr>
          <p:nvPr>
            <p:ph type="title"/>
          </p:nvPr>
        </p:nvSpPr>
        <p:spPr>
          <a:xfrm>
            <a:off x="359519" y="0"/>
            <a:ext cx="11029616" cy="1188720"/>
          </a:xfrm>
        </p:spPr>
        <p:txBody>
          <a:bodyPr rtlCol="0"/>
          <a:lstStyle/>
          <a:p>
            <a:pPr rtl="0"/>
            <a:r>
              <a:rPr lang="en-GB" dirty="0"/>
              <a:t>A D</a:t>
            </a:r>
            <a:r>
              <a:rPr lang="en-gb" dirty="0"/>
              <a:t>igital audio workstation</a:t>
            </a:r>
          </a:p>
        </p:txBody>
      </p:sp>
      <p:pic>
        <p:nvPicPr>
          <p:cNvPr id="7" name="Content Placeholder 6">
            <a:extLst>
              <a:ext uri="{FF2B5EF4-FFF2-40B4-BE49-F238E27FC236}">
                <a16:creationId xmlns:a16="http://schemas.microsoft.com/office/drawing/2014/main" id="{22F14BB3-AF29-B6EF-2F37-DFD0C7C399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398" y="1188720"/>
            <a:ext cx="12119204" cy="5453640"/>
          </a:xfrm>
        </p:spPr>
      </p:pic>
    </p:spTree>
    <p:extLst>
      <p:ext uri="{BB962C8B-B14F-4D97-AF65-F5344CB8AC3E}">
        <p14:creationId xmlns:p14="http://schemas.microsoft.com/office/powerpoint/2010/main" val="81228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A6F42-6D58-0D8F-8E31-C6C70B900B64}"/>
              </a:ext>
            </a:extLst>
          </p:cNvPr>
          <p:cNvSpPr>
            <a:spLocks noGrp="1"/>
          </p:cNvSpPr>
          <p:nvPr>
            <p:ph type="title"/>
          </p:nvPr>
        </p:nvSpPr>
        <p:spPr>
          <a:xfrm>
            <a:off x="276392" y="68961"/>
            <a:ext cx="11029616" cy="1188720"/>
          </a:xfrm>
        </p:spPr>
        <p:txBody>
          <a:bodyPr/>
          <a:lstStyle/>
          <a:p>
            <a:r>
              <a:rPr lang="en-GB" dirty="0"/>
              <a:t>1970s - synthesizer</a:t>
            </a:r>
          </a:p>
        </p:txBody>
      </p:sp>
      <p:pic>
        <p:nvPicPr>
          <p:cNvPr id="6" name="Content Placeholder 5">
            <a:extLst>
              <a:ext uri="{FF2B5EF4-FFF2-40B4-BE49-F238E27FC236}">
                <a16:creationId xmlns:a16="http://schemas.microsoft.com/office/drawing/2014/main" id="{3283C3B7-B8A1-C0C1-D364-B88BB183E7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2618" y="1987387"/>
            <a:ext cx="8626764" cy="4342138"/>
          </a:xfrm>
        </p:spPr>
      </p:pic>
    </p:spTree>
    <p:extLst>
      <p:ext uri="{BB962C8B-B14F-4D97-AF65-F5344CB8AC3E}">
        <p14:creationId xmlns:p14="http://schemas.microsoft.com/office/powerpoint/2010/main" val="978844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C9C1F-8668-D521-CB36-5046B6E49136}"/>
              </a:ext>
            </a:extLst>
          </p:cNvPr>
          <p:cNvSpPr>
            <a:spLocks noGrp="1"/>
          </p:cNvSpPr>
          <p:nvPr>
            <p:ph type="title"/>
          </p:nvPr>
        </p:nvSpPr>
        <p:spPr>
          <a:xfrm>
            <a:off x="285629" y="166446"/>
            <a:ext cx="11029616" cy="1188720"/>
          </a:xfrm>
        </p:spPr>
        <p:txBody>
          <a:bodyPr/>
          <a:lstStyle/>
          <a:p>
            <a:r>
              <a:rPr lang="en-GB" dirty="0"/>
              <a:t>World’s first guitar synthesizer</a:t>
            </a:r>
          </a:p>
        </p:txBody>
      </p:sp>
      <p:pic>
        <p:nvPicPr>
          <p:cNvPr id="10" name="Content Placeholder 9">
            <a:extLst>
              <a:ext uri="{FF2B5EF4-FFF2-40B4-BE49-F238E27FC236}">
                <a16:creationId xmlns:a16="http://schemas.microsoft.com/office/drawing/2014/main" id="{CD8A4279-136F-1696-588D-01B220710A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97586" y="843634"/>
            <a:ext cx="5061528" cy="5650592"/>
          </a:xfrm>
        </p:spPr>
      </p:pic>
      <p:pic>
        <p:nvPicPr>
          <p:cNvPr id="12" name="Picture 11">
            <a:extLst>
              <a:ext uri="{FF2B5EF4-FFF2-40B4-BE49-F238E27FC236}">
                <a16:creationId xmlns:a16="http://schemas.microsoft.com/office/drawing/2014/main" id="{396BAF7C-FDEE-F704-B860-F823E8058A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23" y="1911927"/>
            <a:ext cx="6204565" cy="4350327"/>
          </a:xfrm>
          <a:prstGeom prst="rect">
            <a:avLst/>
          </a:prstGeom>
        </p:spPr>
      </p:pic>
    </p:spTree>
    <p:extLst>
      <p:ext uri="{BB962C8B-B14F-4D97-AF65-F5344CB8AC3E}">
        <p14:creationId xmlns:p14="http://schemas.microsoft.com/office/powerpoint/2010/main" val="641029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8169B-F43A-20A9-CFF5-3707483E8EAC}"/>
              </a:ext>
            </a:extLst>
          </p:cNvPr>
          <p:cNvSpPr>
            <a:spLocks noGrp="1"/>
          </p:cNvSpPr>
          <p:nvPr>
            <p:ph type="title"/>
          </p:nvPr>
        </p:nvSpPr>
        <p:spPr>
          <a:xfrm>
            <a:off x="387229" y="68961"/>
            <a:ext cx="11029616" cy="1188720"/>
          </a:xfrm>
        </p:spPr>
        <p:txBody>
          <a:bodyPr/>
          <a:lstStyle/>
          <a:p>
            <a:r>
              <a:rPr lang="en-GB" dirty="0"/>
              <a:t>1980s - Drum machine</a:t>
            </a:r>
          </a:p>
        </p:txBody>
      </p:sp>
      <p:pic>
        <p:nvPicPr>
          <p:cNvPr id="6" name="Content Placeholder 5">
            <a:extLst>
              <a:ext uri="{FF2B5EF4-FFF2-40B4-BE49-F238E27FC236}">
                <a16:creationId xmlns:a16="http://schemas.microsoft.com/office/drawing/2014/main" id="{78F62393-EA77-1D46-D841-4A72C91DA8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6583" y="1411321"/>
            <a:ext cx="8238834" cy="5494272"/>
          </a:xfrm>
        </p:spPr>
      </p:pic>
    </p:spTree>
    <p:extLst>
      <p:ext uri="{BB962C8B-B14F-4D97-AF65-F5344CB8AC3E}">
        <p14:creationId xmlns:p14="http://schemas.microsoft.com/office/powerpoint/2010/main" val="4131250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8F9D4-6DBE-7D0B-CEAC-D823580885DE}"/>
              </a:ext>
            </a:extLst>
          </p:cNvPr>
          <p:cNvSpPr>
            <a:spLocks noGrp="1"/>
          </p:cNvSpPr>
          <p:nvPr>
            <p:ph type="title"/>
          </p:nvPr>
        </p:nvSpPr>
        <p:spPr>
          <a:xfrm>
            <a:off x="285629" y="68961"/>
            <a:ext cx="11029616" cy="1188720"/>
          </a:xfrm>
        </p:spPr>
        <p:txBody>
          <a:bodyPr/>
          <a:lstStyle/>
          <a:p>
            <a:r>
              <a:rPr lang="en-GB" dirty="0"/>
              <a:t>1990s - Music sequencer</a:t>
            </a:r>
          </a:p>
        </p:txBody>
      </p:sp>
      <p:pic>
        <p:nvPicPr>
          <p:cNvPr id="6" name="Content Placeholder 5">
            <a:extLst>
              <a:ext uri="{FF2B5EF4-FFF2-40B4-BE49-F238E27FC236}">
                <a16:creationId xmlns:a16="http://schemas.microsoft.com/office/drawing/2014/main" id="{9E108409-5324-06CC-9F22-C2E39B3CCC0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84072" y="1141160"/>
            <a:ext cx="6132946" cy="5282754"/>
          </a:xfrm>
        </p:spPr>
      </p:pic>
    </p:spTree>
    <p:extLst>
      <p:ext uri="{BB962C8B-B14F-4D97-AF65-F5344CB8AC3E}">
        <p14:creationId xmlns:p14="http://schemas.microsoft.com/office/powerpoint/2010/main" val="3372095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DED4F-FAB6-EDFD-CB2A-61694F3E9F97}"/>
              </a:ext>
            </a:extLst>
          </p:cNvPr>
          <p:cNvSpPr>
            <a:spLocks noGrp="1"/>
          </p:cNvSpPr>
          <p:nvPr>
            <p:ph type="title"/>
          </p:nvPr>
        </p:nvSpPr>
        <p:spPr>
          <a:xfrm>
            <a:off x="294865" y="138738"/>
            <a:ext cx="11029616" cy="1188720"/>
          </a:xfrm>
        </p:spPr>
        <p:txBody>
          <a:bodyPr/>
          <a:lstStyle/>
          <a:p>
            <a:r>
              <a:rPr lang="en-GB" dirty="0"/>
              <a:t>The impact</a:t>
            </a:r>
          </a:p>
        </p:txBody>
      </p:sp>
      <p:sp>
        <p:nvSpPr>
          <p:cNvPr id="3" name="Content Placeholder 2">
            <a:extLst>
              <a:ext uri="{FF2B5EF4-FFF2-40B4-BE49-F238E27FC236}">
                <a16:creationId xmlns:a16="http://schemas.microsoft.com/office/drawing/2014/main" id="{577D241F-A5FA-841E-0468-3BC22DB905A3}"/>
              </a:ext>
            </a:extLst>
          </p:cNvPr>
          <p:cNvSpPr>
            <a:spLocks noGrp="1"/>
          </p:cNvSpPr>
          <p:nvPr>
            <p:ph idx="1"/>
          </p:nvPr>
        </p:nvSpPr>
        <p:spPr>
          <a:xfrm>
            <a:off x="3961701" y="1791855"/>
            <a:ext cx="7500627" cy="4534477"/>
          </a:xfrm>
        </p:spPr>
        <p:txBody>
          <a:bodyPr>
            <a:noAutofit/>
          </a:bodyPr>
          <a:lstStyle/>
          <a:p>
            <a:r>
              <a:rPr lang="en-GB" sz="2800" dirty="0">
                <a:effectLst/>
                <a:latin typeface="Calibri" panose="020F0502020204030204" pitchFamily="34" charset="0"/>
                <a:ea typeface="Calibri" panose="020F0502020204030204" pitchFamily="34" charset="0"/>
              </a:rPr>
              <a:t>1.	Music Creation</a:t>
            </a:r>
          </a:p>
          <a:p>
            <a:r>
              <a:rPr lang="en-GB" sz="2800" dirty="0">
                <a:effectLst/>
                <a:latin typeface="Calibri" panose="020F0502020204030204" pitchFamily="34" charset="0"/>
                <a:ea typeface="Calibri" panose="020F0502020204030204" pitchFamily="34" charset="0"/>
              </a:rPr>
              <a:t>2.	Content Curation and Recommendation</a:t>
            </a:r>
          </a:p>
          <a:p>
            <a:r>
              <a:rPr lang="en-GB" sz="2800" dirty="0">
                <a:effectLst/>
                <a:latin typeface="Calibri" panose="020F0502020204030204" pitchFamily="34" charset="0"/>
                <a:ea typeface="Calibri" panose="020F0502020204030204" pitchFamily="34" charset="0"/>
              </a:rPr>
              <a:t>3.	Production and Mixing</a:t>
            </a:r>
          </a:p>
          <a:p>
            <a:r>
              <a:rPr lang="en-GB" sz="2800" dirty="0">
                <a:effectLst/>
                <a:latin typeface="Calibri" panose="020F0502020204030204" pitchFamily="34" charset="0"/>
                <a:ea typeface="Calibri" panose="020F0502020204030204" pitchFamily="34" charset="0"/>
              </a:rPr>
              <a:t>4.	Copyright and Content Identification</a:t>
            </a:r>
          </a:p>
          <a:p>
            <a:r>
              <a:rPr lang="en-GB" sz="2800" dirty="0">
                <a:effectLst/>
                <a:latin typeface="Calibri" panose="020F0502020204030204" pitchFamily="34" charset="0"/>
                <a:ea typeface="Calibri" panose="020F0502020204030204" pitchFamily="34" charset="0"/>
              </a:rPr>
              <a:t>5.	Live Performances and Concerts</a:t>
            </a:r>
          </a:p>
          <a:p>
            <a:r>
              <a:rPr lang="en-GB" sz="2800" dirty="0">
                <a:effectLst/>
                <a:latin typeface="Calibri" panose="020F0502020204030204" pitchFamily="34" charset="0"/>
                <a:ea typeface="Calibri" panose="020F0502020204030204" pitchFamily="34" charset="0"/>
              </a:rPr>
              <a:t>6.	Music Analysis and Insights</a:t>
            </a:r>
          </a:p>
          <a:p>
            <a:r>
              <a:rPr lang="en-GB" sz="2800" dirty="0">
                <a:effectLst/>
                <a:latin typeface="Calibri" panose="020F0502020204030204" pitchFamily="34" charset="0"/>
                <a:ea typeface="Calibri" panose="020F0502020204030204" pitchFamily="34" charset="0"/>
              </a:rPr>
              <a:t>7.	Collaboration and Remixing </a:t>
            </a:r>
          </a:p>
          <a:p>
            <a:r>
              <a:rPr lang="en-GB" sz="2800" dirty="0">
                <a:effectLst/>
                <a:latin typeface="Calibri" panose="020F0502020204030204" pitchFamily="34" charset="0"/>
                <a:ea typeface="Calibri" panose="020F0502020204030204" pitchFamily="34" charset="0"/>
              </a:rPr>
              <a:t>8.	Enhanced Fan Engagement</a:t>
            </a:r>
            <a:endParaRPr lang="en-GB" sz="2800" dirty="0"/>
          </a:p>
        </p:txBody>
      </p:sp>
    </p:spTree>
    <p:extLst>
      <p:ext uri="{BB962C8B-B14F-4D97-AF65-F5344CB8AC3E}">
        <p14:creationId xmlns:p14="http://schemas.microsoft.com/office/powerpoint/2010/main" val="243997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A13BF-7EC3-28DD-5B98-3F5654F73E80}"/>
              </a:ext>
            </a:extLst>
          </p:cNvPr>
          <p:cNvSpPr>
            <a:spLocks noGrp="1"/>
          </p:cNvSpPr>
          <p:nvPr>
            <p:ph type="title"/>
          </p:nvPr>
        </p:nvSpPr>
        <p:spPr/>
        <p:txBody>
          <a:bodyPr/>
          <a:lstStyle/>
          <a:p>
            <a:endParaRPr lang="en-GB"/>
          </a:p>
        </p:txBody>
      </p:sp>
      <p:sp>
        <p:nvSpPr>
          <p:cNvPr id="4" name="Date Placeholder 3">
            <a:extLst>
              <a:ext uri="{FF2B5EF4-FFF2-40B4-BE49-F238E27FC236}">
                <a16:creationId xmlns:a16="http://schemas.microsoft.com/office/drawing/2014/main" id="{B515DA2D-95B1-FA2C-2C7F-0F15893C234D}"/>
              </a:ext>
            </a:extLst>
          </p:cNvPr>
          <p:cNvSpPr>
            <a:spLocks noGrp="1"/>
          </p:cNvSpPr>
          <p:nvPr>
            <p:ph type="dt" sz="half" idx="10"/>
          </p:nvPr>
        </p:nvSpPr>
        <p:spPr/>
        <p:txBody>
          <a:bodyPr/>
          <a:lstStyle/>
          <a:p>
            <a:pPr rtl="0"/>
            <a:fld id="{3459BC2B-8608-4C92-BFC1-109EE59EA623}" type="datetime1">
              <a:rPr lang="en-US" smtClean="0"/>
              <a:t>6/5/2024</a:t>
            </a:fld>
            <a:endParaRPr lang="en-US" dirty="0"/>
          </a:p>
        </p:txBody>
      </p:sp>
      <p:pic>
        <p:nvPicPr>
          <p:cNvPr id="10" name="Content Placeholder 9">
            <a:extLst>
              <a:ext uri="{FF2B5EF4-FFF2-40B4-BE49-F238E27FC236}">
                <a16:creationId xmlns:a16="http://schemas.microsoft.com/office/drawing/2014/main" id="{5D6C1459-F359-F151-45A6-1079914C76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9070" y="845079"/>
            <a:ext cx="10355242" cy="5832812"/>
          </a:xfrm>
        </p:spPr>
      </p:pic>
    </p:spTree>
    <p:extLst>
      <p:ext uri="{BB962C8B-B14F-4D97-AF65-F5344CB8AC3E}">
        <p14:creationId xmlns:p14="http://schemas.microsoft.com/office/powerpoint/2010/main" val="12742385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8BB48-2456-48B7-CA52-A1967ED19C06}"/>
              </a:ext>
            </a:extLst>
          </p:cNvPr>
          <p:cNvSpPr>
            <a:spLocks noGrp="1"/>
          </p:cNvSpPr>
          <p:nvPr>
            <p:ph type="title"/>
          </p:nvPr>
        </p:nvSpPr>
        <p:spPr>
          <a:xfrm>
            <a:off x="424173" y="68961"/>
            <a:ext cx="11029616" cy="1188720"/>
          </a:xfrm>
        </p:spPr>
        <p:txBody>
          <a:bodyPr/>
          <a:lstStyle/>
          <a:p>
            <a:r>
              <a:rPr lang="en-GB" dirty="0"/>
              <a:t>Oh dear!</a:t>
            </a:r>
          </a:p>
        </p:txBody>
      </p:sp>
      <p:pic>
        <p:nvPicPr>
          <p:cNvPr id="6" name="Content Placeholder 5">
            <a:extLst>
              <a:ext uri="{FF2B5EF4-FFF2-40B4-BE49-F238E27FC236}">
                <a16:creationId xmlns:a16="http://schemas.microsoft.com/office/drawing/2014/main" id="{C04443C7-2DCD-07F0-A6C3-434DAE0CE7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18550" y="1257681"/>
            <a:ext cx="7832200" cy="10774654"/>
          </a:xfrm>
        </p:spPr>
      </p:pic>
    </p:spTree>
    <p:extLst>
      <p:ext uri="{BB962C8B-B14F-4D97-AF65-F5344CB8AC3E}">
        <p14:creationId xmlns:p14="http://schemas.microsoft.com/office/powerpoint/2010/main" val="1316737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44BB11C-3668-E1AA-8D62-BEF1C0898969}"/>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9BC2B-8608-4C92-BFC1-109EE59EA623}" type="datetime1">
              <a:rPr kumimoji="0" lang="en-US" sz="900" b="0" i="0" u="none" strike="noStrike" kern="1200" cap="none" spc="0" normalizeH="0" baseline="0" noProof="0" smtClean="0">
                <a:ln>
                  <a:noFill/>
                </a:ln>
                <a:solidFill>
                  <a:prstClr val="black">
                    <a:lumMod val="75000"/>
                    <a:lumOff val="25000"/>
                  </a:prstClr>
                </a:solidFill>
                <a:effectLst/>
                <a:uLnTx/>
                <a:uFillTx/>
                <a:latin typeface="Franklin Gothic Book"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6/5/2024</a:t>
            </a:fld>
            <a:endParaRPr kumimoji="0" lang="en-US" sz="900" b="0" i="0" u="none" strike="noStrike" kern="1200" cap="none" spc="0" normalizeH="0" baseline="0" noProof="0" dirty="0">
              <a:ln>
                <a:noFill/>
              </a:ln>
              <a:solidFill>
                <a:prstClr val="black">
                  <a:lumMod val="75000"/>
                  <a:lumOff val="25000"/>
                </a:prstClr>
              </a:solidFill>
              <a:effectLst/>
              <a:uLnTx/>
              <a:uFillTx/>
              <a:latin typeface="Franklin Gothic Book" panose="020B0502020104020203"/>
              <a:ea typeface="+mn-ea"/>
              <a:cs typeface="+mn-cs"/>
            </a:endParaRPr>
          </a:p>
        </p:txBody>
      </p:sp>
      <p:pic>
        <p:nvPicPr>
          <p:cNvPr id="6" name="Picture 5">
            <a:extLst>
              <a:ext uri="{FF2B5EF4-FFF2-40B4-BE49-F238E27FC236}">
                <a16:creationId xmlns:a16="http://schemas.microsoft.com/office/drawing/2014/main" id="{323C9772-C218-E645-4826-785C926F82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178099F9-195A-6AF8-978F-ED71B5379912}"/>
              </a:ext>
            </a:extLst>
          </p:cNvPr>
          <p:cNvSpPr txBox="1"/>
          <p:nvPr/>
        </p:nvSpPr>
        <p:spPr>
          <a:xfrm>
            <a:off x="498763" y="4530574"/>
            <a:ext cx="2430665"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Franklin Gothic Book" panose="020B0502020104020203"/>
                <a:ea typeface="+mn-ea"/>
                <a:cs typeface="+mn-cs"/>
              </a:rPr>
              <a:t>The Past</a:t>
            </a:r>
          </a:p>
        </p:txBody>
      </p:sp>
      <p:sp>
        <p:nvSpPr>
          <p:cNvPr id="9" name="TextBox 8">
            <a:extLst>
              <a:ext uri="{FF2B5EF4-FFF2-40B4-BE49-F238E27FC236}">
                <a16:creationId xmlns:a16="http://schemas.microsoft.com/office/drawing/2014/main" id="{4CBC7379-10D6-7F0B-1B67-351101747A0F}"/>
              </a:ext>
            </a:extLst>
          </p:cNvPr>
          <p:cNvSpPr txBox="1"/>
          <p:nvPr/>
        </p:nvSpPr>
        <p:spPr>
          <a:xfrm>
            <a:off x="332509" y="373044"/>
            <a:ext cx="1125006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Franklin Gothic Book" panose="020B0502020104020203"/>
                <a:ea typeface="+mn-ea"/>
                <a:cs typeface="+mn-cs"/>
              </a:rPr>
              <a:t>ARTIFICIAL INTELLIGENCE IN THE MUSIC INDUSTRY</a:t>
            </a:r>
          </a:p>
        </p:txBody>
      </p:sp>
      <p:sp>
        <p:nvSpPr>
          <p:cNvPr id="10" name="TextBox 9">
            <a:extLst>
              <a:ext uri="{FF2B5EF4-FFF2-40B4-BE49-F238E27FC236}">
                <a16:creationId xmlns:a16="http://schemas.microsoft.com/office/drawing/2014/main" id="{6BED0625-9E8A-13FD-8838-7D8531D247FD}"/>
              </a:ext>
            </a:extLst>
          </p:cNvPr>
          <p:cNvSpPr txBox="1"/>
          <p:nvPr/>
        </p:nvSpPr>
        <p:spPr>
          <a:xfrm>
            <a:off x="389428" y="3553966"/>
            <a:ext cx="2964081"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Franklin Gothic Book" panose="020B0502020104020203"/>
                <a:ea typeface="+mn-ea"/>
                <a:cs typeface="+mn-cs"/>
              </a:rPr>
              <a:t>The Future</a:t>
            </a:r>
          </a:p>
        </p:txBody>
      </p:sp>
      <p:sp>
        <p:nvSpPr>
          <p:cNvPr id="11" name="TextBox 10">
            <a:extLst>
              <a:ext uri="{FF2B5EF4-FFF2-40B4-BE49-F238E27FC236}">
                <a16:creationId xmlns:a16="http://schemas.microsoft.com/office/drawing/2014/main" id="{8859432E-B270-7CCB-8CC1-D14EA51C65A2}"/>
              </a:ext>
            </a:extLst>
          </p:cNvPr>
          <p:cNvSpPr txBox="1"/>
          <p:nvPr/>
        </p:nvSpPr>
        <p:spPr>
          <a:xfrm>
            <a:off x="332509" y="2598003"/>
            <a:ext cx="328647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Franklin Gothic Book" panose="020B0502020104020203"/>
                <a:ea typeface="+mn-ea"/>
                <a:cs typeface="+mn-cs"/>
              </a:rPr>
              <a:t>The Present</a:t>
            </a:r>
          </a:p>
        </p:txBody>
      </p:sp>
    </p:spTree>
    <p:extLst>
      <p:ext uri="{BB962C8B-B14F-4D97-AF65-F5344CB8AC3E}">
        <p14:creationId xmlns:p14="http://schemas.microsoft.com/office/powerpoint/2010/main" val="2134702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A5A2A-FD35-8869-96A6-786A823F6970}"/>
              </a:ext>
            </a:extLst>
          </p:cNvPr>
          <p:cNvSpPr>
            <a:spLocks noGrp="1"/>
          </p:cNvSpPr>
          <p:nvPr>
            <p:ph type="title"/>
          </p:nvPr>
        </p:nvSpPr>
        <p:spPr>
          <a:xfrm>
            <a:off x="350283" y="68961"/>
            <a:ext cx="11029616" cy="1188720"/>
          </a:xfrm>
        </p:spPr>
        <p:txBody>
          <a:bodyPr/>
          <a:lstStyle/>
          <a:p>
            <a:r>
              <a:rPr lang="en-GB" dirty="0"/>
              <a:t>AI song composition</a:t>
            </a:r>
          </a:p>
        </p:txBody>
      </p:sp>
      <p:pic>
        <p:nvPicPr>
          <p:cNvPr id="5" name="AI Composition">
            <a:hlinkClick r:id="" action="ppaction://media"/>
            <a:extLst>
              <a:ext uri="{FF2B5EF4-FFF2-40B4-BE49-F238E27FC236}">
                <a16:creationId xmlns:a16="http://schemas.microsoft.com/office/drawing/2014/main" id="{CBA9FCD0-C818-1C26-A076-A7AF2A15BE7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12101" y="1216945"/>
            <a:ext cx="9905136" cy="5572094"/>
          </a:xfrm>
        </p:spPr>
      </p:pic>
      <p:sp>
        <p:nvSpPr>
          <p:cNvPr id="4" name="Date Placeholder 3">
            <a:extLst>
              <a:ext uri="{FF2B5EF4-FFF2-40B4-BE49-F238E27FC236}">
                <a16:creationId xmlns:a16="http://schemas.microsoft.com/office/drawing/2014/main" id="{CE03EA43-25CD-8D1A-7528-172425D38B4C}"/>
              </a:ext>
            </a:extLst>
          </p:cNvPr>
          <p:cNvSpPr>
            <a:spLocks noGrp="1"/>
          </p:cNvSpPr>
          <p:nvPr>
            <p:ph type="dt" sz="half" idx="10"/>
          </p:nvPr>
        </p:nvSpPr>
        <p:spPr/>
        <p:txBody>
          <a:bodyPr/>
          <a:lstStyle/>
          <a:p>
            <a:pPr rtl="0"/>
            <a:fld id="{3459BC2B-8608-4C92-BFC1-109EE59EA623}" type="datetime1">
              <a:rPr lang="en-US" smtClean="0"/>
              <a:t>6/5/2024</a:t>
            </a:fld>
            <a:endParaRPr lang="en-US" dirty="0"/>
          </a:p>
        </p:txBody>
      </p:sp>
    </p:spTree>
    <p:extLst>
      <p:ext uri="{BB962C8B-B14F-4D97-AF65-F5344CB8AC3E}">
        <p14:creationId xmlns:p14="http://schemas.microsoft.com/office/powerpoint/2010/main" val="178015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46280-4C42-2336-FA9B-E4D5D0BD909A}"/>
              </a:ext>
            </a:extLst>
          </p:cNvPr>
          <p:cNvSpPr>
            <a:spLocks noGrp="1"/>
          </p:cNvSpPr>
          <p:nvPr>
            <p:ph type="title"/>
          </p:nvPr>
        </p:nvSpPr>
        <p:spPr>
          <a:xfrm>
            <a:off x="313337" y="157210"/>
            <a:ext cx="11029616" cy="1188720"/>
          </a:xfrm>
        </p:spPr>
        <p:txBody>
          <a:bodyPr/>
          <a:lstStyle/>
          <a:p>
            <a:r>
              <a:rPr lang="en-GB"/>
              <a:t>Solaria (it/it) – </a:t>
            </a:r>
            <a:r>
              <a:rPr lang="en-GB" dirty="0"/>
              <a:t>AI vocals</a:t>
            </a:r>
          </a:p>
        </p:txBody>
      </p:sp>
      <p:sp>
        <p:nvSpPr>
          <p:cNvPr id="4" name="Date Placeholder 3">
            <a:extLst>
              <a:ext uri="{FF2B5EF4-FFF2-40B4-BE49-F238E27FC236}">
                <a16:creationId xmlns:a16="http://schemas.microsoft.com/office/drawing/2014/main" id="{13FA811A-84D0-94B1-E111-D77CB163F621}"/>
              </a:ext>
            </a:extLst>
          </p:cNvPr>
          <p:cNvSpPr>
            <a:spLocks noGrp="1"/>
          </p:cNvSpPr>
          <p:nvPr>
            <p:ph type="dt" sz="half" idx="10"/>
          </p:nvPr>
        </p:nvSpPr>
        <p:spPr/>
        <p:txBody>
          <a:bodyPr/>
          <a:lstStyle/>
          <a:p>
            <a:pPr rtl="0"/>
            <a:fld id="{3459BC2B-8608-4C92-BFC1-109EE59EA623}" type="datetime1">
              <a:rPr lang="en-US" smtClean="0"/>
              <a:t>6/5/2024</a:t>
            </a:fld>
            <a:endParaRPr lang="en-US" dirty="0"/>
          </a:p>
        </p:txBody>
      </p:sp>
      <p:pic>
        <p:nvPicPr>
          <p:cNvPr id="7" name="Solaria">
            <a:hlinkClick r:id="" action="ppaction://media"/>
            <a:extLst>
              <a:ext uri="{FF2B5EF4-FFF2-40B4-BE49-F238E27FC236}">
                <a16:creationId xmlns:a16="http://schemas.microsoft.com/office/drawing/2014/main" id="{D48DA852-6C0C-D2D7-2DF2-DD123401A5D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20436" y="1345930"/>
            <a:ext cx="9956800" cy="5558806"/>
          </a:xfrm>
        </p:spPr>
      </p:pic>
    </p:spTree>
    <p:extLst>
      <p:ext uri="{BB962C8B-B14F-4D97-AF65-F5344CB8AC3E}">
        <p14:creationId xmlns:p14="http://schemas.microsoft.com/office/powerpoint/2010/main" val="97840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0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71DF-4DFF-F6F7-2333-F32A86FCC05A}"/>
              </a:ext>
            </a:extLst>
          </p:cNvPr>
          <p:cNvSpPr>
            <a:spLocks noGrp="1"/>
          </p:cNvSpPr>
          <p:nvPr>
            <p:ph type="title"/>
          </p:nvPr>
        </p:nvSpPr>
        <p:spPr>
          <a:xfrm>
            <a:off x="285628" y="147974"/>
            <a:ext cx="11029616" cy="1188720"/>
          </a:xfrm>
        </p:spPr>
        <p:txBody>
          <a:bodyPr/>
          <a:lstStyle/>
          <a:p>
            <a:r>
              <a:rPr lang="en-GB" dirty="0"/>
              <a:t>Abba voyage</a:t>
            </a:r>
          </a:p>
        </p:txBody>
      </p:sp>
      <p:pic>
        <p:nvPicPr>
          <p:cNvPr id="5" name="ABBA Voyage">
            <a:hlinkClick r:id="" action="ppaction://media"/>
            <a:extLst>
              <a:ext uri="{FF2B5EF4-FFF2-40B4-BE49-F238E27FC236}">
                <a16:creationId xmlns:a16="http://schemas.microsoft.com/office/drawing/2014/main" id="{2E715BA5-2857-41CF-83BC-EDE7FED8807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80737" y="1336695"/>
            <a:ext cx="10032114" cy="5643524"/>
          </a:xfrm>
        </p:spPr>
      </p:pic>
      <p:sp>
        <p:nvSpPr>
          <p:cNvPr id="4" name="Date Placeholder 3">
            <a:extLst>
              <a:ext uri="{FF2B5EF4-FFF2-40B4-BE49-F238E27FC236}">
                <a16:creationId xmlns:a16="http://schemas.microsoft.com/office/drawing/2014/main" id="{5E3C8F0A-CD6D-7A37-49D2-DBF5301E581D}"/>
              </a:ext>
            </a:extLst>
          </p:cNvPr>
          <p:cNvSpPr>
            <a:spLocks noGrp="1"/>
          </p:cNvSpPr>
          <p:nvPr>
            <p:ph type="dt" sz="half" idx="10"/>
          </p:nvPr>
        </p:nvSpPr>
        <p:spPr/>
        <p:txBody>
          <a:bodyPr/>
          <a:lstStyle/>
          <a:p>
            <a:pPr rtl="0"/>
            <a:fld id="{3459BC2B-8608-4C92-BFC1-109EE59EA623}" type="datetime1">
              <a:rPr lang="en-US" smtClean="0"/>
              <a:t>6/5/2024</a:t>
            </a:fld>
            <a:endParaRPr lang="en-US" dirty="0"/>
          </a:p>
        </p:txBody>
      </p:sp>
    </p:spTree>
    <p:extLst>
      <p:ext uri="{BB962C8B-B14F-4D97-AF65-F5344CB8AC3E}">
        <p14:creationId xmlns:p14="http://schemas.microsoft.com/office/powerpoint/2010/main" val="870759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62972-3449-42D1-8185-B4BEFD52AB44}"/>
              </a:ext>
            </a:extLst>
          </p:cNvPr>
          <p:cNvSpPr>
            <a:spLocks noGrp="1"/>
          </p:cNvSpPr>
          <p:nvPr>
            <p:ph type="title"/>
          </p:nvPr>
        </p:nvSpPr>
        <p:spPr>
          <a:xfrm>
            <a:off x="313338" y="41600"/>
            <a:ext cx="11029616" cy="1188720"/>
          </a:xfrm>
        </p:spPr>
        <p:txBody>
          <a:bodyPr rtlCol="0"/>
          <a:lstStyle/>
          <a:p>
            <a:pPr rtl="0"/>
            <a:r>
              <a:rPr lang="en-gb" dirty="0"/>
              <a:t>kiss</a:t>
            </a:r>
          </a:p>
        </p:txBody>
      </p:sp>
      <p:pic>
        <p:nvPicPr>
          <p:cNvPr id="7" name="Content Placeholder 6">
            <a:extLst>
              <a:ext uri="{FF2B5EF4-FFF2-40B4-BE49-F238E27FC236}">
                <a16:creationId xmlns:a16="http://schemas.microsoft.com/office/drawing/2014/main" id="{B1B3E67B-3839-53D8-EBAE-52DA75F824A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1025" y="2689233"/>
            <a:ext cx="11029950" cy="2938447"/>
          </a:xfrm>
        </p:spPr>
      </p:pic>
    </p:spTree>
    <p:extLst>
      <p:ext uri="{BB962C8B-B14F-4D97-AF65-F5344CB8AC3E}">
        <p14:creationId xmlns:p14="http://schemas.microsoft.com/office/powerpoint/2010/main" val="41393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3AF89-27A0-1804-06DB-82F178C41F53}"/>
              </a:ext>
            </a:extLst>
          </p:cNvPr>
          <p:cNvSpPr>
            <a:spLocks noGrp="1"/>
          </p:cNvSpPr>
          <p:nvPr>
            <p:ph type="title"/>
          </p:nvPr>
        </p:nvSpPr>
        <p:spPr>
          <a:xfrm>
            <a:off x="285629" y="68961"/>
            <a:ext cx="11029616" cy="1188720"/>
          </a:xfrm>
        </p:spPr>
        <p:txBody>
          <a:bodyPr/>
          <a:lstStyle/>
          <a:p>
            <a:r>
              <a:rPr lang="en-GB" dirty="0"/>
              <a:t>Beatles – now and then</a:t>
            </a:r>
          </a:p>
        </p:txBody>
      </p:sp>
      <p:pic>
        <p:nvPicPr>
          <p:cNvPr id="6" name="Content Placeholder 5">
            <a:extLst>
              <a:ext uri="{FF2B5EF4-FFF2-40B4-BE49-F238E27FC236}">
                <a16:creationId xmlns:a16="http://schemas.microsoft.com/office/drawing/2014/main" id="{3CF05D89-D949-5BD1-F14D-872D9D2B5C1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86650" y="1431637"/>
            <a:ext cx="9627574" cy="6749306"/>
          </a:xfrm>
        </p:spPr>
      </p:pic>
    </p:spTree>
    <p:extLst>
      <p:ext uri="{BB962C8B-B14F-4D97-AF65-F5344CB8AC3E}">
        <p14:creationId xmlns:p14="http://schemas.microsoft.com/office/powerpoint/2010/main" val="3132510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62972-3449-42D1-8185-B4BEFD52AB44}"/>
              </a:ext>
            </a:extLst>
          </p:cNvPr>
          <p:cNvSpPr>
            <a:spLocks noGrp="1"/>
          </p:cNvSpPr>
          <p:nvPr>
            <p:ph type="title"/>
          </p:nvPr>
        </p:nvSpPr>
        <p:spPr>
          <a:xfrm>
            <a:off x="267155" y="102849"/>
            <a:ext cx="11029616" cy="1188720"/>
          </a:xfrm>
        </p:spPr>
        <p:txBody>
          <a:bodyPr rtlCol="0"/>
          <a:lstStyle/>
          <a:p>
            <a:pPr rtl="0"/>
            <a:r>
              <a:rPr lang="en-gb" dirty="0"/>
              <a:t>drake</a:t>
            </a:r>
          </a:p>
        </p:txBody>
      </p:sp>
      <p:pic>
        <p:nvPicPr>
          <p:cNvPr id="7" name="Content Placeholder 6">
            <a:extLst>
              <a:ext uri="{FF2B5EF4-FFF2-40B4-BE49-F238E27FC236}">
                <a16:creationId xmlns:a16="http://schemas.microsoft.com/office/drawing/2014/main" id="{B9EE385D-FFD6-8429-792F-F6B86C04DB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39636" y="1411642"/>
            <a:ext cx="8312728" cy="5493628"/>
          </a:xfrm>
        </p:spPr>
      </p:pic>
    </p:spTree>
    <p:extLst>
      <p:ext uri="{BB962C8B-B14F-4D97-AF65-F5344CB8AC3E}">
        <p14:creationId xmlns:p14="http://schemas.microsoft.com/office/powerpoint/2010/main" val="263784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E67E9-BEA0-FBC5-DF07-5FB44C10CD2D}"/>
              </a:ext>
            </a:extLst>
          </p:cNvPr>
          <p:cNvSpPr>
            <a:spLocks noGrp="1"/>
          </p:cNvSpPr>
          <p:nvPr>
            <p:ph type="title"/>
          </p:nvPr>
        </p:nvSpPr>
        <p:spPr>
          <a:xfrm>
            <a:off x="294865" y="68961"/>
            <a:ext cx="11029616" cy="1188720"/>
          </a:xfrm>
        </p:spPr>
        <p:txBody>
          <a:bodyPr/>
          <a:lstStyle/>
          <a:p>
            <a:r>
              <a:rPr lang="en-GB" dirty="0"/>
              <a:t>anna Indiana – ai singer / songwriter</a:t>
            </a:r>
          </a:p>
        </p:txBody>
      </p:sp>
      <p:pic>
        <p:nvPicPr>
          <p:cNvPr id="5" name="Anna Indiana - Betrayed by this town   Song written entirely by AI">
            <a:hlinkClick r:id="" action="ppaction://media"/>
            <a:extLst>
              <a:ext uri="{FF2B5EF4-FFF2-40B4-BE49-F238E27FC236}">
                <a16:creationId xmlns:a16="http://schemas.microsoft.com/office/drawing/2014/main" id="{DD09503F-4AEA-3B3A-EA98-7215E3D2591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67520" y="1217643"/>
            <a:ext cx="10455374" cy="5881628"/>
          </a:xfrm>
        </p:spPr>
      </p:pic>
      <p:sp>
        <p:nvSpPr>
          <p:cNvPr id="4" name="Date Placeholder 3">
            <a:extLst>
              <a:ext uri="{FF2B5EF4-FFF2-40B4-BE49-F238E27FC236}">
                <a16:creationId xmlns:a16="http://schemas.microsoft.com/office/drawing/2014/main" id="{DFF8ED8A-528B-1EF1-246B-24280C5CD3B6}"/>
              </a:ext>
            </a:extLst>
          </p:cNvPr>
          <p:cNvSpPr>
            <a:spLocks noGrp="1"/>
          </p:cNvSpPr>
          <p:nvPr>
            <p:ph type="dt" sz="half" idx="10"/>
          </p:nvPr>
        </p:nvSpPr>
        <p:spPr/>
        <p:txBody>
          <a:bodyPr/>
          <a:lstStyle/>
          <a:p>
            <a:pPr rtl="0"/>
            <a:fld id="{3459BC2B-8608-4C92-BFC1-109EE59EA623}" type="datetime1">
              <a:rPr lang="en-US" smtClean="0"/>
              <a:t>6/5/2024</a:t>
            </a:fld>
            <a:endParaRPr lang="en-US" dirty="0"/>
          </a:p>
        </p:txBody>
      </p:sp>
    </p:spTree>
    <p:extLst>
      <p:ext uri="{BB962C8B-B14F-4D97-AF65-F5344CB8AC3E}">
        <p14:creationId xmlns:p14="http://schemas.microsoft.com/office/powerpoint/2010/main" val="3362556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6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5EF3A-8F61-F4A8-434E-F574058A02B5}"/>
              </a:ext>
            </a:extLst>
          </p:cNvPr>
          <p:cNvSpPr>
            <a:spLocks noGrp="1"/>
          </p:cNvSpPr>
          <p:nvPr>
            <p:ph type="title"/>
          </p:nvPr>
        </p:nvSpPr>
        <p:spPr>
          <a:xfrm>
            <a:off x="461119" y="68961"/>
            <a:ext cx="11029616" cy="1188720"/>
          </a:xfrm>
        </p:spPr>
        <p:txBody>
          <a:bodyPr/>
          <a:lstStyle/>
          <a:p>
            <a:r>
              <a:rPr lang="en-GB" dirty="0" err="1"/>
              <a:t>Udio</a:t>
            </a:r>
            <a:r>
              <a:rPr lang="en-GB" dirty="0"/>
              <a:t> – ai music creator</a:t>
            </a:r>
          </a:p>
        </p:txBody>
      </p:sp>
      <p:pic>
        <p:nvPicPr>
          <p:cNvPr id="6" name="Content Placeholder 5">
            <a:extLst>
              <a:ext uri="{FF2B5EF4-FFF2-40B4-BE49-F238E27FC236}">
                <a16:creationId xmlns:a16="http://schemas.microsoft.com/office/drawing/2014/main" id="{4A503F7C-0FA4-6D8A-1B78-340C7790756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17599" y="1337584"/>
            <a:ext cx="9476510" cy="6713166"/>
          </a:xfrm>
        </p:spPr>
      </p:pic>
    </p:spTree>
    <p:extLst>
      <p:ext uri="{BB962C8B-B14F-4D97-AF65-F5344CB8AC3E}">
        <p14:creationId xmlns:p14="http://schemas.microsoft.com/office/powerpoint/2010/main" val="780546088"/>
      </p:ext>
    </p:extLst>
  </p:cSld>
  <p:clrMapOvr>
    <a:masterClrMapping/>
  </p:clrMapOvr>
</p:sld>
</file>

<file path=ppt/theme/theme1.xml><?xml version="1.0" encoding="utf-8"?>
<a:theme xmlns:a="http://schemas.openxmlformats.org/drawingml/2006/main" name="DividendVTI">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_41799148_TF33552983" id="{961483DA-4BD3-44EC-967F-28A9E73D864F}" vid="{5CA6A686-A782-4144-9C39-0617ED3EC6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{D285D7ED-6562-44FC-ACA3-474D55704868}tf33552983_win32</Template>
  <TotalTime>1198</TotalTime>
  <Words>525</Words>
  <Application>Microsoft Office PowerPoint</Application>
  <PresentationFormat>Widescreen</PresentationFormat>
  <Paragraphs>53</Paragraphs>
  <Slides>17</Slides>
  <Notes>4</Notes>
  <HiddenSlides>6</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Calibri</vt:lpstr>
      <vt:lpstr>Franklin Gothic Book</vt:lpstr>
      <vt:lpstr>Franklin Gothic Demi</vt:lpstr>
      <vt:lpstr>Wingdings 2</vt:lpstr>
      <vt:lpstr>DividendVTI</vt:lpstr>
      <vt:lpstr>A Digital audio workstation</vt:lpstr>
      <vt:lpstr>AI song composition</vt:lpstr>
      <vt:lpstr>Solaria (it/it) – AI vocals</vt:lpstr>
      <vt:lpstr>Abba voyage</vt:lpstr>
      <vt:lpstr>kiss</vt:lpstr>
      <vt:lpstr>Beatles – now and then</vt:lpstr>
      <vt:lpstr>drake</vt:lpstr>
      <vt:lpstr>anna Indiana – ai singer / songwriter</vt:lpstr>
      <vt:lpstr>Udio – ai music creator</vt:lpstr>
      <vt:lpstr>1970s - synthesizer</vt:lpstr>
      <vt:lpstr>World’s first guitar synthesizer</vt:lpstr>
      <vt:lpstr>1980s - Drum machine</vt:lpstr>
      <vt:lpstr>1990s - Music sequencer</vt:lpstr>
      <vt:lpstr>The impact</vt:lpstr>
      <vt:lpstr>PowerPoint Presentation</vt:lpstr>
      <vt:lpstr>Oh dear!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Artificial Intelligence</dc:title>
  <dc:creator>Ralph Nelson-Tucker</dc:creator>
  <cp:lastModifiedBy>Ralph Nelson-Tucker</cp:lastModifiedBy>
  <cp:revision>25</cp:revision>
  <dcterms:created xsi:type="dcterms:W3CDTF">2024-05-16T15:00:07Z</dcterms:created>
  <dcterms:modified xsi:type="dcterms:W3CDTF">2024-06-05T13:44:51Z</dcterms:modified>
</cp:coreProperties>
</file>